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305" r:id="rId4"/>
    <p:sldId id="306" r:id="rId5"/>
    <p:sldId id="309" r:id="rId6"/>
    <p:sldId id="307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08" r:id="rId19"/>
    <p:sldId id="321" r:id="rId20"/>
    <p:sldId id="322" r:id="rId21"/>
    <p:sldId id="323" r:id="rId22"/>
    <p:sldId id="324" r:id="rId23"/>
    <p:sldId id="304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6"/>
    <p:restoredTop sz="93632"/>
  </p:normalViewPr>
  <p:slideViewPr>
    <p:cSldViewPr snapToObjects="1">
      <p:cViewPr varScale="1">
        <p:scale>
          <a:sx n="156" d="100"/>
          <a:sy n="156" d="100"/>
        </p:scale>
        <p:origin x="11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74A86-5EB1-7B4F-88E9-168D40A69172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8AB593-529F-7543-9E91-40A8B764F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8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8AB593-529F-7543-9E91-40A8B764F1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0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0600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70275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C57FE-4EA3-7E47-A7AD-8994CFAA65C4}" type="datetime1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EE47-F35A-3A47-8BB3-DE4A26CF8BA2}" type="datetime1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7BDEF-4155-FD41-98CE-B527479EA9F2}" type="datetime1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0DE40-54E4-DA49-BD29-77FCBEA2BC13}" type="datetime1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7E20-E0CD-7E43-A187-719CB901E84E}" type="datetime1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B185-5CD9-6C4E-9BD0-DDF7DBE36D73}" type="datetime1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F2159-4376-D94C-BADB-F46A0E7C78AA}" type="datetime1">
              <a:rPr lang="en-US" smtClean="0"/>
              <a:t>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365126"/>
            <a:ext cx="7886700" cy="58118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67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573088"/>
            <a:ext cx="7886700" cy="2852737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52813"/>
            <a:ext cx="78867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E888A-1842-9F49-95B1-1C9EBD2CB4A9}" type="datetime1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5A595-84B5-A445-8DE9-FB71FE8FA13E}" type="datetime1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F2159-4376-D94C-BADB-F46A0E7C78AA}" type="datetime1">
              <a:rPr lang="en-US" smtClean="0"/>
              <a:t>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78467"/>
            <a:ext cx="7886700" cy="2060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3"/>
          </p:nvPr>
        </p:nvSpPr>
        <p:spPr>
          <a:xfrm>
            <a:off x="628650" y="4114800"/>
            <a:ext cx="7886700" cy="20657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8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423C-7A4C-D046-8792-3C03908A2E8B}" type="datetime1">
              <a:rPr lang="en-US" smtClean="0"/>
              <a:t>1/18/18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46D2-7C62-D640-ACCB-6B49177E2E6B}" type="datetime1">
              <a:rPr lang="en-US" smtClean="0"/>
              <a:t>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6B29A-6D60-1E46-AA56-BA2BF07E322A}" type="datetime1">
              <a:rPr lang="en-US" smtClean="0"/>
              <a:t>1/18/18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F2159-4376-D94C-BADB-F46A0E7C78AA}" type="datetime1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0ECCE-9984-1340-A70E-C3E400E00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24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4" r:id="rId5"/>
    <p:sldLayoutId id="2147483672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§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914751"/>
          </a:xfrm>
        </p:spPr>
        <p:txBody>
          <a:bodyPr/>
          <a:lstStyle/>
          <a:p>
            <a:r>
              <a:rPr lang="en-US" dirty="0" smtClean="0"/>
              <a:t>Sex Education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Protection for Male Bodies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5527221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solidFill>
                  <a:schemeClr val="accent3"/>
                </a:solidFill>
              </a:rPr>
              <a:t>Special thanks to University Hospitals, Cleveland, </a:t>
            </a:r>
            <a:r>
              <a:rPr lang="en-US" i="1" smtClean="0">
                <a:solidFill>
                  <a:schemeClr val="accent3"/>
                </a:solidFill>
              </a:rPr>
              <a:t>OH</a:t>
            </a:r>
            <a:endParaRPr lang="en-US" i="1">
              <a:solidFill>
                <a:schemeClr val="accent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1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828800" y="3124200"/>
            <a:ext cx="5486400" cy="155575"/>
            <a:chOff x="1828800" y="3200400"/>
            <a:chExt cx="5486400" cy="15557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828800" y="3276600"/>
              <a:ext cx="54864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4457700" y="3200400"/>
              <a:ext cx="228600" cy="155575"/>
              <a:chOff x="4419600" y="3200400"/>
              <a:chExt cx="228600" cy="15557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H="1">
                <a:off x="4419600" y="3200400"/>
                <a:ext cx="152400" cy="1524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4495800" y="3203575"/>
                <a:ext cx="152400" cy="1524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84729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Open the package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en-US" dirty="0" smtClean="0"/>
              <a:t>Carefully!</a:t>
            </a:r>
          </a:p>
          <a:p>
            <a:pPr lvl="1"/>
            <a:r>
              <a:rPr lang="en-US" dirty="0" smtClean="0"/>
              <a:t>No scissors/knives</a:t>
            </a:r>
          </a:p>
          <a:p>
            <a:pPr lvl="1"/>
            <a:r>
              <a:rPr lang="en-US" dirty="0" smtClean="0"/>
              <a:t>No teeth</a:t>
            </a:r>
          </a:p>
          <a:p>
            <a:r>
              <a:rPr lang="en-US" dirty="0" smtClean="0"/>
              <a:t>Push the condom over to one side</a:t>
            </a:r>
          </a:p>
          <a:p>
            <a:r>
              <a:rPr lang="en-US" dirty="0" smtClean="0"/>
              <a:t>Gently tear the corner away from the condom</a:t>
            </a:r>
          </a:p>
          <a:p>
            <a:r>
              <a:rPr lang="en-US" dirty="0" smtClean="0"/>
              <a:t>Gently pull to open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10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332800"/>
            <a:ext cx="3886200" cy="3336987"/>
          </a:xfrm>
        </p:spPr>
      </p:pic>
    </p:spTree>
    <p:extLst>
      <p:ext uri="{BB962C8B-B14F-4D97-AF65-F5344CB8AC3E}">
        <p14:creationId xmlns:p14="http://schemas.microsoft.com/office/powerpoint/2010/main" val="199961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5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4: Check if it’s inside-out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800600" y="1825625"/>
            <a:ext cx="371475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Tip should be coming from the </a:t>
            </a:r>
            <a:r>
              <a:rPr lang="en-US" b="1" dirty="0" smtClean="0"/>
              <a:t>inside</a:t>
            </a:r>
            <a:endParaRPr lang="en-US" dirty="0"/>
          </a:p>
          <a:p>
            <a:pPr lvl="1"/>
            <a:r>
              <a:rPr lang="en-US" dirty="0" smtClean="0"/>
              <a:t>Looks like a sombrero, not baby bottle top</a:t>
            </a:r>
          </a:p>
          <a:p>
            <a:r>
              <a:rPr lang="en-US" dirty="0" smtClean="0"/>
              <a:t>Won’t roll on the wrong way</a:t>
            </a:r>
          </a:p>
          <a:p>
            <a:r>
              <a:rPr lang="en-US" dirty="0" smtClean="0"/>
              <a:t>What if you accidentally try to put it on inside out? THROW IT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12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66" t="6506" r="16807" b="4991"/>
          <a:stretch/>
        </p:blipFill>
        <p:spPr>
          <a:xfrm>
            <a:off x="1828800" y="3830162"/>
            <a:ext cx="2672514" cy="23468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22" r="14278" b="2225"/>
          <a:stretch/>
        </p:blipFill>
        <p:spPr>
          <a:xfrm>
            <a:off x="1828800" y="1690689"/>
            <a:ext cx="2672514" cy="199975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74601" y="4429549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</a:rPr>
              <a:t>✗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74601" y="2090400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00B050"/>
                </a:solidFill>
              </a:rPr>
              <a:t>✓</a:t>
            </a:r>
            <a:endParaRPr lang="en-US" sz="7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40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9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5: Squeeze the tip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Squeeze the air out of the tip</a:t>
            </a:r>
          </a:p>
          <a:p>
            <a:r>
              <a:rPr lang="en-US" dirty="0" smtClean="0"/>
              <a:t>As much as possible!</a:t>
            </a:r>
          </a:p>
          <a:p>
            <a:r>
              <a:rPr lang="en-US" dirty="0" smtClean="0"/>
              <a:t>Need a place for semen to go, so it doesn’t pop or spill out the sides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4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1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6: Roll it 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(As far down as possible)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1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Check the expiration </a:t>
            </a:r>
            <a:r>
              <a:rPr lang="en-US" dirty="0" smtClean="0"/>
              <a:t>date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Check the air </a:t>
            </a:r>
            <a:r>
              <a:rPr lang="en-US" dirty="0" smtClean="0"/>
              <a:t>bubble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the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it’s inside-out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Squeeze the tip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Roll it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pick the right size/brand?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There’s no such thing as too small!</a:t>
            </a:r>
          </a:p>
          <a:p>
            <a:r>
              <a:rPr lang="en-US" dirty="0" smtClean="0"/>
              <a:t>They’re basically all the same</a:t>
            </a:r>
          </a:p>
          <a:p>
            <a:pPr lvl="1"/>
            <a:r>
              <a:rPr lang="en-US" dirty="0" smtClean="0"/>
              <a:t>But different shapes, materials, colors, lubes, etc.</a:t>
            </a:r>
          </a:p>
          <a:p>
            <a:r>
              <a:rPr lang="en-US" dirty="0" smtClean="0"/>
              <a:t>If possible, avoid ones with spermicide</a:t>
            </a:r>
          </a:p>
          <a:p>
            <a:pPr lvl="1"/>
            <a:r>
              <a:rPr lang="en-US" dirty="0" smtClean="0"/>
              <a:t>The spermicide eats away at the plastic over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8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it’s too small?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6747" y="1825625"/>
            <a:ext cx="3250006" cy="4351338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2058194"/>
            <a:ext cx="3886200" cy="3886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0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consent?</a:t>
            </a:r>
          </a:p>
          <a:p>
            <a:r>
              <a:rPr lang="en-US" dirty="0" smtClean="0"/>
              <a:t>How do I make sure I have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4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condoms?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No!</a:t>
            </a:r>
          </a:p>
          <a:p>
            <a:r>
              <a:rPr lang="en-US" dirty="0" smtClean="0"/>
              <a:t>They will rub against each other and micro-tear!</a:t>
            </a:r>
          </a:p>
          <a:p>
            <a:pPr lvl="1"/>
            <a:r>
              <a:rPr lang="en-US" dirty="0" smtClean="0"/>
              <a:t>Rub your hands together</a:t>
            </a:r>
          </a:p>
          <a:p>
            <a:pPr lvl="1"/>
            <a:r>
              <a:rPr lang="en-US" dirty="0" smtClean="0"/>
              <a:t>Feel the heat?</a:t>
            </a:r>
          </a:p>
          <a:p>
            <a:pPr lvl="1"/>
            <a:r>
              <a:rPr lang="en-US" dirty="0" smtClean="0"/>
              <a:t>That’s what will happen and the heat will make tiny holes in the condoms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Lube?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Yes!</a:t>
            </a:r>
          </a:p>
          <a:p>
            <a:r>
              <a:rPr lang="en-US" dirty="0" smtClean="0"/>
              <a:t>Lube helps the condom slip</a:t>
            </a:r>
          </a:p>
          <a:p>
            <a:pPr lvl="1"/>
            <a:r>
              <a:rPr lang="en-US" dirty="0" smtClean="0"/>
              <a:t>Less friction </a:t>
            </a:r>
            <a:r>
              <a:rPr lang="is-IS" dirty="0" smtClean="0">
                <a:latin typeface="Times New Roman" charset="0"/>
                <a:ea typeface="Times New Roman" charset="0"/>
                <a:cs typeface="Times New Roman" charset="0"/>
              </a:rPr>
              <a:t>→</a:t>
            </a:r>
            <a:r>
              <a:rPr lang="is-IS" dirty="0" smtClean="0"/>
              <a:t> less heat </a:t>
            </a:r>
            <a:r>
              <a:rPr lang="is-IS" dirty="0">
                <a:latin typeface="Times New Roman" charset="0"/>
                <a:ea typeface="Times New Roman" charset="0"/>
                <a:cs typeface="Times New Roman" charset="0"/>
              </a:rPr>
              <a:t>→ </a:t>
            </a:r>
            <a:r>
              <a:rPr lang="is-IS" dirty="0" smtClean="0">
                <a:sym typeface="Wingdings"/>
              </a:rPr>
              <a:t>less chance of tearing</a:t>
            </a:r>
          </a:p>
          <a:p>
            <a:r>
              <a:rPr lang="is-IS" dirty="0" smtClean="0">
                <a:sym typeface="Wingdings"/>
              </a:rPr>
              <a:t>How much?</a:t>
            </a:r>
          </a:p>
          <a:p>
            <a:pPr lvl="1"/>
            <a:r>
              <a:rPr lang="is-IS" dirty="0" smtClean="0">
                <a:sym typeface="Wingdings"/>
              </a:rPr>
              <a:t>Can’t go wrong</a:t>
            </a:r>
          </a:p>
          <a:p>
            <a:r>
              <a:rPr lang="is-IS" dirty="0" smtClean="0">
                <a:sym typeface="Wingdings"/>
              </a:rPr>
              <a:t>What kind (water-based, oil-based)?</a:t>
            </a:r>
          </a:p>
          <a:p>
            <a:pPr lvl="1"/>
            <a:r>
              <a:rPr lang="is-IS" dirty="0" smtClean="0">
                <a:sym typeface="Wingdings"/>
              </a:rPr>
              <a:t>Don’t use oil-based with latex condoms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3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fact!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Condoms can be made into dental dams</a:t>
            </a:r>
          </a:p>
          <a:p>
            <a:r>
              <a:rPr lang="en-US" dirty="0" smtClean="0"/>
              <a:t>Cut halfway with scissors</a:t>
            </a:r>
          </a:p>
          <a:p>
            <a:r>
              <a:rPr lang="en-US" dirty="0" smtClean="0"/>
              <a:t>Unroll</a:t>
            </a:r>
          </a:p>
          <a:p>
            <a:r>
              <a:rPr lang="en-US" dirty="0" smtClean="0"/>
              <a:t>Use for protection during oral sex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5629" t="4567" r="27101" b="5472"/>
          <a:stretch/>
        </p:blipFill>
        <p:spPr>
          <a:xfrm>
            <a:off x="5105400" y="2362200"/>
            <a:ext cx="2947307" cy="28556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22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579053" y="3790006"/>
            <a:ext cx="0" cy="163108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rot="16200000">
            <a:off x="6247440" y="4705955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1"/>
                </a:solidFill>
              </a:rPr>
              <a:t>✃</a:t>
            </a:r>
          </a:p>
        </p:txBody>
      </p:sp>
    </p:spTree>
    <p:extLst>
      <p:ext uri="{BB962C8B-B14F-4D97-AF65-F5344CB8AC3E}">
        <p14:creationId xmlns:p14="http://schemas.microsoft.com/office/powerpoint/2010/main" val="172892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2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“male bodies”?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Anyone with a penis</a:t>
            </a:r>
          </a:p>
          <a:p>
            <a:pPr lvl="1"/>
            <a:r>
              <a:rPr lang="en-US" dirty="0" smtClean="0"/>
              <a:t>Boys</a:t>
            </a:r>
          </a:p>
          <a:p>
            <a:pPr lvl="1"/>
            <a:r>
              <a:rPr lang="en-US" dirty="0" smtClean="0"/>
              <a:t>Men</a:t>
            </a:r>
          </a:p>
          <a:p>
            <a:pPr lvl="1"/>
            <a:r>
              <a:rPr lang="en-US" dirty="0" smtClean="0"/>
              <a:t>People born with multiple sex organs (e.g. penis and vagina)</a:t>
            </a:r>
          </a:p>
          <a:p>
            <a:pPr lvl="1"/>
            <a:r>
              <a:rPr lang="en-US" dirty="0"/>
              <a:t>People who had gender-affirming surgery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6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put on a condom</a:t>
            </a:r>
            <a:br>
              <a:rPr lang="en-US" dirty="0" smtClean="0"/>
            </a:br>
            <a:r>
              <a:rPr lang="en-US" dirty="0" smtClean="0"/>
              <a:t>(the </a:t>
            </a:r>
            <a:r>
              <a:rPr lang="en-US" u="sng" dirty="0" smtClean="0"/>
              <a:t>right</a:t>
            </a:r>
            <a:r>
              <a:rPr lang="en-US" dirty="0" smtClean="0"/>
              <a:t> way)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Getting it wrong makes </a:t>
            </a:r>
            <a:r>
              <a:rPr lang="en-US" smtClean="0"/>
              <a:t>a huge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5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9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Check the expiration date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2220119"/>
            <a:ext cx="3562350" cy="356235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343400" y="1825625"/>
            <a:ext cx="4171950" cy="4351338"/>
          </a:xfrm>
        </p:spPr>
        <p:txBody>
          <a:bodyPr/>
          <a:lstStyle/>
          <a:p>
            <a:r>
              <a:rPr lang="en-US" dirty="0" smtClean="0"/>
              <a:t>All condom wrappers have an expiration date printed on them</a:t>
            </a:r>
          </a:p>
          <a:p>
            <a:r>
              <a:rPr lang="en-US" dirty="0" smtClean="0"/>
              <a:t>Over time, the condom rubber breaks down and gets micro-tears</a:t>
            </a:r>
          </a:p>
          <a:p>
            <a:r>
              <a:rPr lang="en-US" dirty="0" smtClean="0"/>
              <a:t>If expired, THROW IT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6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895600" y="5257800"/>
            <a:ext cx="685800" cy="609600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84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Check the air bubble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en-US" dirty="0" smtClean="0"/>
              <a:t>All condoms have an air bubble in them</a:t>
            </a:r>
          </a:p>
          <a:p>
            <a:r>
              <a:rPr lang="en-US" dirty="0" smtClean="0"/>
              <a:t>Squeeze to make sure there aren’t any holes</a:t>
            </a:r>
          </a:p>
          <a:p>
            <a:r>
              <a:rPr lang="en-US" dirty="0" smtClean="0"/>
              <a:t>If no air bubble, THROW IT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8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90600" y="2401491"/>
            <a:ext cx="3199606" cy="319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0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ECCE-9984-1340-A70E-C3E400E00B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4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558</TotalTime>
  <Words>478</Words>
  <Application>Microsoft Macintosh PowerPoint</Application>
  <PresentationFormat>On-screen Show (4:3)</PresentationFormat>
  <Paragraphs>107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Calibri Light</vt:lpstr>
      <vt:lpstr>Times New Roman</vt:lpstr>
      <vt:lpstr>Wingdings</vt:lpstr>
      <vt:lpstr>Arial</vt:lpstr>
      <vt:lpstr>Office Theme</vt:lpstr>
      <vt:lpstr>Sex Education</vt:lpstr>
      <vt:lpstr>Goals</vt:lpstr>
      <vt:lpstr>Why “male bodies”?</vt:lpstr>
      <vt:lpstr>How to put on a condom (the right way)</vt:lpstr>
      <vt:lpstr>Step 1?</vt:lpstr>
      <vt:lpstr>Step 1: Check the expiration date</vt:lpstr>
      <vt:lpstr>Step 2?</vt:lpstr>
      <vt:lpstr>Step 2: Check the air bubble</vt:lpstr>
      <vt:lpstr>Step 3?</vt:lpstr>
      <vt:lpstr>Step 3: Open the package</vt:lpstr>
      <vt:lpstr>Step 4?</vt:lpstr>
      <vt:lpstr>Step 4: Check if it’s inside-out</vt:lpstr>
      <vt:lpstr>Step 5?</vt:lpstr>
      <vt:lpstr>Step 5: Squeeze the tip</vt:lpstr>
      <vt:lpstr>Step 6?</vt:lpstr>
      <vt:lpstr>Step 6: Roll it on</vt:lpstr>
      <vt:lpstr>Recap</vt:lpstr>
      <vt:lpstr>How do I pick the right size/brand?</vt:lpstr>
      <vt:lpstr>What if it’s too small?</vt:lpstr>
      <vt:lpstr>Two condoms?</vt:lpstr>
      <vt:lpstr>Lube?</vt:lpstr>
      <vt:lpstr>Fun fact!</vt:lpstr>
      <vt:lpstr>Questions?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Sex Education</dc:title>
  <dc:creator>Daniel Kats</dc:creator>
  <cp:lastModifiedBy>Daniel Kats</cp:lastModifiedBy>
  <cp:revision>81</cp:revision>
  <dcterms:created xsi:type="dcterms:W3CDTF">2018-01-16T19:31:07Z</dcterms:created>
  <dcterms:modified xsi:type="dcterms:W3CDTF">2018-01-18T18:38:22Z</dcterms:modified>
</cp:coreProperties>
</file>